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91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E3C52-FE8E-44FC-94F5-376A653FF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E63B3F-3C60-4B57-89D0-FDDD1369C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88044C-C99D-4C65-BFB1-44282C39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538F5-A9B7-4D36-8E49-6183F8BD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E9F624-00C0-461E-BD6F-4C9CB911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35894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3969B-522F-4B69-89A0-B521ACA7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4847D7-09AE-48E1-867D-6F86E8FC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1DA801-816E-4C82-BF5C-82A31CE1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65DD1-37C5-4FA2-AF43-53235025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A6B334-36E8-4A57-B539-245E4A51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326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7DA3C4-AB8E-4263-A867-1EF57B78D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521780-E888-448E-BB23-B8D2192B4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D43EBB-EECA-4364-8AE0-F5800449C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921BEF-C1B3-414B-9B70-2FA94851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EBB31C-9551-4CF4-962D-2FA1F2D0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31745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654CD-689C-43C4-B953-732CB9AD2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9B2B4F-3DBB-41CC-8661-8A8076755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75B0B7-3F76-4CA2-B260-2FF75994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DF291-55DA-40B8-81C3-94D562C2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18B64B-A503-4891-9F30-E026761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2091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D2670-090B-4702-9CBF-97D622DD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C8A19D-3650-44D2-8F0D-C09251524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B6B5-ED7C-4013-8049-BB163FEA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C6EEE-CFE4-4BCB-B54D-91F12364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B5C720-3F92-46AB-A828-E2B3E9363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9938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E3908-44BD-4473-9910-52B29918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9CE80-FD37-42CB-B141-EF066AAE3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18E809-9C20-4D55-A828-58CADD6A0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89009B-0069-4173-899D-62FCEE7E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7319A5-38B6-4826-92A8-AFA37CFC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386835-AF0A-4B32-B365-A215EE0B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4412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FEFE1-6D66-47C2-B5FB-15C62670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F79F0C-E2B8-4757-AD22-8B6F5FBA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901C2F-8FA9-4255-9905-477C73BCA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C9AB49-1D44-429A-8495-5AFCE7C80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762757-A857-4656-A117-779E906D6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73CE1E-31D1-46FA-96CB-D81E347F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AF65D3-3ABA-4353-B6E4-E4816594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453C4A-4055-44DE-A80B-4F6059A8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85052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F8D67-9000-4F64-8922-0CAB3DD2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BED457-8DB9-423C-968F-1A48E4346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590332-8300-4A3F-9281-404FF206B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A80507-2A42-4815-B980-C41A6EBC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90898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6F4E31-46BD-4B5D-A32C-CB3678D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FF7A72-5CB4-4482-B284-92855AE8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412D8E-5D87-4B3D-B841-07B2C48F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9215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2A64D-C8F2-4FF8-95D2-1C201DDC9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7138B-CBBB-4CF7-A99A-66FFB2A6A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2B4EA3-B54C-4CBC-9E53-35CD704B8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D7EEA2-9EDC-4327-B0C7-4AE7BCCE5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643F63-8E54-498F-8E8B-391B0562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33A315-067A-4B4A-9B75-27495B11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704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B1785-A0C1-4168-9F52-8F5B786D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744509-AC40-4311-B2A5-3127DEC27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FBD33E-3589-4684-8D99-3EFAF9DF5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8BAE24-2A36-407C-BDD5-9504D350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9580D-83CA-44F8-81C0-8BDA9A68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1DB8D2-7EA0-4824-9047-A991DC52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056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59F11-2E7F-4BFA-BF02-8567F724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7C8D9E-B052-4052-83C2-758BB5374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E1CA9-F838-4FEC-BD93-C830214CA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2615A-5E15-495F-94C1-D0C50278491C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0A05AA-CB0B-4C05-87E2-EEBFFC25A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8736D-902A-457E-BCC3-1E936801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D7BF3-11BE-4C60-9EFE-993AEB0F1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65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922A4E-CC12-4C12-9A4A-7143CF323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954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F41FA7-09CA-430E-8B78-9B2094ABF951}"/>
              </a:ext>
            </a:extLst>
          </p:cNvPr>
          <p:cNvSpPr txBox="1"/>
          <p:nvPr/>
        </p:nvSpPr>
        <p:spPr>
          <a:xfrm>
            <a:off x="2332653" y="429208"/>
            <a:ext cx="8052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УЧРЕЖДЕНИЕ </a:t>
            </a: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№1 «ОРЛЕНОК»»,</a:t>
            </a: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 КОЗЕЛЬСК КОЗЕЛЬСКОГО РАЙОНА КАЛУЖСКОЙ ОБЛАСТИ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A3AFE-764B-40E5-B6AE-AEA19FFD4590}"/>
              </a:ext>
            </a:extLst>
          </p:cNvPr>
          <p:cNvSpPr txBox="1"/>
          <p:nvPr/>
        </p:nvSpPr>
        <p:spPr>
          <a:xfrm>
            <a:off x="2042809" y="2042809"/>
            <a:ext cx="83421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МАСЛЕНИЦА ДУНЯША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ЦВЕТНОЙ БУМАГИ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ДЛЯ ПЕДАГОГОВ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D41DD-00E9-4E38-A980-273132126A16}"/>
              </a:ext>
            </a:extLst>
          </p:cNvPr>
          <p:cNvSpPr txBox="1"/>
          <p:nvPr/>
        </p:nvSpPr>
        <p:spPr>
          <a:xfrm>
            <a:off x="6400800" y="4363333"/>
            <a:ext cx="4951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Козлянкина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Геннадьевна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6F58D-93EE-4E1C-8A85-74F62735B6AF}"/>
              </a:ext>
            </a:extLst>
          </p:cNvPr>
          <p:cNvSpPr txBox="1"/>
          <p:nvPr/>
        </p:nvSpPr>
        <p:spPr>
          <a:xfrm>
            <a:off x="5437762" y="5875506"/>
            <a:ext cx="1421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32489887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A798A3-78CA-4704-A584-3208E490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C353E-D2D1-4A27-B063-B8466EA7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ГОЛОВА И ЛИЦО МАСЛЕНИЦЫ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B5F2D-DEB1-4EB6-9D48-124012B31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81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Масленица украсит интерьер группы  и подарит весеннее настроение. Также можно использовать как атрибут на празднике Широкой масленицы.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7B0CC3-7596-4518-AE28-C0FAC6B8F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4" y="2757244"/>
            <a:ext cx="2820178" cy="37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8477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3F06D0-D37E-42B4-A5F9-30798F54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230797-65DC-4D01-BCD0-2C2D8E8F6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706"/>
            <a:ext cx="5973147" cy="4506685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СПАСИБО</a:t>
            </a:r>
            <a:br>
              <a:rPr lang="ru-RU" sz="6000" b="1" dirty="0">
                <a:solidFill>
                  <a:srgbClr val="FF0000"/>
                </a:solidFill>
              </a:rPr>
            </a:br>
            <a:r>
              <a:rPr lang="ru-RU" sz="6000" b="1" dirty="0">
                <a:solidFill>
                  <a:srgbClr val="FF0000"/>
                </a:solidFill>
              </a:rPr>
              <a:t>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13312906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1ACFC17-F105-49F7-9B5C-A205A8D8B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6094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DC5AFAE-BAE1-4895-85FF-F5421BB3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НАМ ПОНАДОБЯТСЯ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91E064-528F-41B2-A15A-07D08A91D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11415" y="1467012"/>
            <a:ext cx="4078643" cy="54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1640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A798A3-78CA-4704-A584-3208E490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C353E-D2D1-4A27-B063-B8466EA7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НАРЯД МАСЛЕНИЦЫ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B5F2D-DEB1-4EB6-9D48-124012B31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81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Складываем гармошкой бумагу красного (ярко – розового) и желтого цвета.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8F4241-E99D-4DDA-8F6F-97EB9603E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8939" y="2024840"/>
            <a:ext cx="3674623" cy="489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9732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A798A3-78CA-4704-A584-3208E490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C353E-D2D1-4A27-B063-B8466EA7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НАРЯД МАСЛЕНИЦЫ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B5F2D-DEB1-4EB6-9D48-124012B31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81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Красный лист – гармошку складываем пополам и  внутренние части склеиваем. Нижняя часть платья готова.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06315F-0F42-444B-B9D8-78760854C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7" y="2820372"/>
            <a:ext cx="4896670" cy="367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5983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A798A3-78CA-4704-A584-3208E490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C353E-D2D1-4A27-B063-B8466EA7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НАРЯД МАСЛЕНИЦЫ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B5F2D-DEB1-4EB6-9D48-124012B31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81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Желтый лист – гармошку складываем пополам и приклеиваем к нижней части платья. 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5E0B35-8AC8-4BAD-9057-3C0530318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9" y="2659224"/>
            <a:ext cx="4982201" cy="373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7341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A798A3-78CA-4704-A584-3208E490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C353E-D2D1-4A27-B063-B8466EA7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ГОЛОВА И ЛИЦО МАСЛЕНИЦЫ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B5F2D-DEB1-4EB6-9D48-124012B31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816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Из бледно – розовой бумаги вырезаем круг – лицо масленицы.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Из желтой бумаги вырезаем волосы.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Из красной бумаги вырезаем платок (можно использовать шаблон)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30475A-7E18-45D9-A478-D1FEA8D5C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9649" y="3466915"/>
            <a:ext cx="2485342" cy="3313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EDC2BA-60E3-44C6-98B8-F9B18B7A6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65" y="3881139"/>
            <a:ext cx="3313790" cy="248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252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A798A3-78CA-4704-A584-3208E490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C353E-D2D1-4A27-B063-B8466EA7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ГОЛОВА И ЛИЦО МАСЛЕНИЦЫ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B5F2D-DEB1-4EB6-9D48-124012B31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81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Глаза для Масленицы можно вырезать из цветной бумаги Также можно использовать пуговицы или готовые глазки.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Нос, щечки и рот вырезаем из бумаги. Также можно нарисовать фломастерами.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Брови и ресницы рисуем фломастером.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2D9936-7BAB-47A5-8B5F-E4C8FFB37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202" y="4414609"/>
            <a:ext cx="1909023" cy="15054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0A9404-4341-4669-ACA3-BC5E5E8FD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60" y="3844199"/>
            <a:ext cx="3531569" cy="26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35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A798A3-78CA-4704-A584-3208E490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C353E-D2D1-4A27-B063-B8466EA7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ГОЛОВА И НАРЯД МАСЛЕНИЦЫ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B5F2D-DEB1-4EB6-9D48-124012B31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81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Склеиваем между собой голову и наряд Масленицы.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5DAF8-DD4E-446C-9877-C5A5C6527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8" y="2746486"/>
            <a:ext cx="4753884" cy="356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99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A798A3-78CA-4704-A584-3208E490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C353E-D2D1-4A27-B063-B8466EA7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НАРЯД МАСЛЕНИЦЫ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B5F2D-DEB1-4EB6-9D48-124012B31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81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Из бледно-розовой бумаги вырезаем ладошки и приклеиваем их к платью Масленицы.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A7537-94D6-4331-95DB-1C8BA1897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21000" y="2158805"/>
            <a:ext cx="3623776" cy="483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450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232</Words>
  <Application>Microsoft Office PowerPoint</Application>
  <PresentationFormat>Широкоэкранный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НАМ ПОНАДОБЯТСЯ</vt:lpstr>
      <vt:lpstr>НАРЯД МАСЛЕНИЦЫ</vt:lpstr>
      <vt:lpstr>НАРЯД МАСЛЕНИЦЫ</vt:lpstr>
      <vt:lpstr>НАРЯД МАСЛЕНИЦЫ</vt:lpstr>
      <vt:lpstr>ГОЛОВА И ЛИЦО МАСЛЕНИЦЫ</vt:lpstr>
      <vt:lpstr>ГОЛОВА И ЛИЦО МАСЛЕНИЦЫ</vt:lpstr>
      <vt:lpstr>ГОЛОВА И НАРЯД МАСЛЕНИЦЫ</vt:lpstr>
      <vt:lpstr>НАРЯД МАСЛЕНИЦЫ</vt:lpstr>
      <vt:lpstr>ГОЛОВА И ЛИЦО МАСЛЕНИЦЫ</vt:lpstr>
      <vt:lpstr>СПАСИБО 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Козлянкин</dc:creator>
  <cp:lastModifiedBy>Сергей Козлянкин</cp:lastModifiedBy>
  <cp:revision>4</cp:revision>
  <dcterms:created xsi:type="dcterms:W3CDTF">2022-02-16T18:34:58Z</dcterms:created>
  <dcterms:modified xsi:type="dcterms:W3CDTF">2023-02-20T12:19:29Z</dcterms:modified>
</cp:coreProperties>
</file>